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A8F98AF-71CF-4A87-B195-A1945151AE7E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38712C-157B-4A7D-93AE-D7727CD8E8A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Bracelets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1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Message in Binary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9100" y="1600200"/>
            <a:ext cx="8229600" cy="762000"/>
          </a:xfrm>
        </p:spPr>
        <p:txBody>
          <a:bodyPr/>
          <a:lstStyle/>
          <a:p>
            <a:r>
              <a:rPr lang="en-US" dirty="0" smtClean="0"/>
              <a:t>What does the message say?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2319339" y="2667000"/>
            <a:ext cx="3886200" cy="2819400"/>
            <a:chOff x="2590800" y="2667000"/>
            <a:chExt cx="3886200" cy="2819400"/>
          </a:xfrm>
        </p:grpSpPr>
        <p:sp>
          <p:nvSpPr>
            <p:cNvPr id="4" name="Rectangle 3"/>
            <p:cNvSpPr/>
            <p:nvPr/>
          </p:nvSpPr>
          <p:spPr>
            <a:xfrm>
              <a:off x="2590800" y="2667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0" y="26670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5200" y="2667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962400" y="2667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24400" y="2667537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181600" y="2667537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38800" y="2667537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2667537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90800" y="32760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8000" y="32760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200" y="32760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62400" y="32760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32766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81600" y="32766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38800" y="32766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90800" y="38856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8000" y="38856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05200" y="38856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62400" y="38856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24400" y="38862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81600" y="38862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638800" y="38862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6000" y="38862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90800" y="44952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48000" y="44952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05200" y="44952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962400" y="44952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24400" y="44958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81600" y="44958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38800" y="44958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96000" y="44958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90800" y="51048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48000" y="51048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05200" y="51048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62400" y="51048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244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1816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6388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0960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357939" y="2667000"/>
            <a:ext cx="728661" cy="28194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n-US" sz="3200" dirty="0" smtClean="0"/>
              <a:t>HELLO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79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Bracelets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the first letter of your first name in the Binary Decoder Key.</a:t>
            </a:r>
          </a:p>
          <a:p>
            <a:r>
              <a:rPr lang="en-US" dirty="0" smtClean="0"/>
              <a:t>Fill in the squares of the provided bracelet to match the pattern of the squares next to the letter that you selected.</a:t>
            </a:r>
          </a:p>
          <a:p>
            <a:r>
              <a:rPr lang="en-US" dirty="0" smtClean="0"/>
              <a:t>Grab a pipe cleaner.</a:t>
            </a:r>
          </a:p>
          <a:p>
            <a:r>
              <a:rPr lang="en-US" dirty="0" smtClean="0"/>
              <a:t>Grab the black and white beads you need to represent your bracelet.</a:t>
            </a:r>
          </a:p>
          <a:p>
            <a:r>
              <a:rPr lang="en-US" dirty="0" smtClean="0"/>
              <a:t>Create your bracelet to wear!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6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Fill out the Binary Assessment independently.</a:t>
            </a:r>
          </a:p>
          <a:p>
            <a:r>
              <a:rPr lang="en-US" dirty="0" smtClean="0"/>
              <a:t>Check answers with me when completed!</a:t>
            </a:r>
          </a:p>
        </p:txBody>
      </p:sp>
    </p:spTree>
    <p:extLst>
      <p:ext uri="{BB962C8B-B14F-4D97-AF65-F5344CB8AC3E}">
        <p14:creationId xmlns:p14="http://schemas.microsoft.com/office/powerpoint/2010/main" val="62695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Encode letters into binary</a:t>
            </a:r>
          </a:p>
          <a:p>
            <a:r>
              <a:rPr lang="en-US" dirty="0" smtClean="0"/>
              <a:t>Decode binary back to letters</a:t>
            </a:r>
          </a:p>
          <a:p>
            <a:r>
              <a:rPr lang="en-US" dirty="0" smtClean="0"/>
              <a:t>Relate the idea of storing initials on a bracelet to the idea of storing information in a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56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pic>
        <p:nvPicPr>
          <p:cNvPr id="1026" name="Picture 2" descr="http://code.org/curriculum/course2/14/voca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935908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8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Message in Binary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9100" y="1600200"/>
            <a:ext cx="8229600" cy="762000"/>
          </a:xfrm>
        </p:spPr>
        <p:txBody>
          <a:bodyPr/>
          <a:lstStyle/>
          <a:p>
            <a:r>
              <a:rPr lang="en-US" dirty="0" smtClean="0"/>
              <a:t>What does the message say?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2590800" y="2667000"/>
            <a:ext cx="3886200" cy="2819400"/>
            <a:chOff x="2590800" y="2667000"/>
            <a:chExt cx="3886200" cy="2819400"/>
          </a:xfrm>
        </p:grpSpPr>
        <p:sp>
          <p:nvSpPr>
            <p:cNvPr id="4" name="Rectangle 3"/>
            <p:cNvSpPr/>
            <p:nvPr/>
          </p:nvSpPr>
          <p:spPr>
            <a:xfrm>
              <a:off x="2590800" y="2667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0" y="26670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5200" y="2667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962400" y="2667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24400" y="2667537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181600" y="2667537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38800" y="2667537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2667537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90800" y="32760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8000" y="32760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200" y="32760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62400" y="32760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32766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81600" y="32766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38800" y="32766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90800" y="38856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8000" y="38856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05200" y="38856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62400" y="38856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24400" y="38862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81600" y="38862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638800" y="38862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6000" y="38862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90800" y="44952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48000" y="44952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05200" y="44952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962400" y="44952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24400" y="44958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81600" y="44958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38800" y="44958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96000" y="44958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90800" y="51048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48000" y="51048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05200" y="51048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62400" y="51048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244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1816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6388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0960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4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you seen the inside of a computer?</a:t>
            </a:r>
          </a:p>
          <a:p>
            <a:r>
              <a:rPr lang="en-US" dirty="0" smtClean="0"/>
              <a:t>What’s in there?</a:t>
            </a:r>
          </a:p>
          <a:p>
            <a:r>
              <a:rPr lang="en-US" dirty="0" smtClean="0"/>
              <a:t>Wires carry information through the machine in the form of electricity</a:t>
            </a:r>
          </a:p>
        </p:txBody>
      </p:sp>
      <p:pic>
        <p:nvPicPr>
          <p:cNvPr id="2050" name="Picture 2" descr="http://s1.thingpic.com/images/Zk/5qD3SkcGqzhCTDEkEvah8LF4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0"/>
            <a:ext cx="3289969" cy="292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64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two options that a computer uses with respect to this electrical information are “off” and “on”</a:t>
            </a:r>
          </a:p>
          <a:p>
            <a:r>
              <a:rPr lang="en-US" dirty="0" smtClean="0"/>
              <a:t>When computers represent information using only two options, it’s called “Binary”.</a:t>
            </a:r>
          </a:p>
          <a:p>
            <a:r>
              <a:rPr lang="en-US" dirty="0" smtClean="0"/>
              <a:t>That theme of two options doesn’t stop when the information gets to its destination.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4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Computers also store information using binary.</a:t>
            </a:r>
          </a:p>
          <a:p>
            <a:pPr lvl="1"/>
            <a:r>
              <a:rPr lang="en-US" dirty="0" smtClean="0"/>
              <a:t>Hard Disk Drivers store information using magnetic positive and magnetic negatives</a:t>
            </a:r>
          </a:p>
          <a:p>
            <a:pPr lvl="1"/>
            <a:r>
              <a:rPr lang="en-US" dirty="0" smtClean="0"/>
              <a:t>DVDs store information as either reflective or non-reflective</a:t>
            </a:r>
          </a:p>
          <a:p>
            <a:r>
              <a:rPr lang="en-US" dirty="0" smtClean="0"/>
              <a:t>How do you suppose we can convert the things we store in a computer into binary?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2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Facts!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start with letters. Hand out Binary Decoder Key.</a:t>
            </a:r>
          </a:p>
          <a:p>
            <a:r>
              <a:rPr lang="en-US" dirty="0" smtClean="0"/>
              <a:t>Each spot where you have a binary option is called a “binary digit” or “bit” for short</a:t>
            </a:r>
          </a:p>
          <a:p>
            <a:r>
              <a:rPr lang="en-US" dirty="0" smtClean="0"/>
              <a:t>What is a grouping of eight bits called?</a:t>
            </a:r>
          </a:p>
          <a:p>
            <a:pPr lvl="1"/>
            <a:r>
              <a:rPr lang="en-US" dirty="0" smtClean="0"/>
              <a:t>A byte</a:t>
            </a:r>
          </a:p>
          <a:p>
            <a:r>
              <a:rPr lang="en-US" dirty="0" smtClean="0"/>
              <a:t>What is a grouping of four bits called?</a:t>
            </a:r>
          </a:p>
          <a:p>
            <a:pPr lvl="1"/>
            <a:r>
              <a:rPr lang="en-US" dirty="0" smtClean="0"/>
              <a:t>A nibble</a:t>
            </a:r>
          </a:p>
        </p:txBody>
      </p:sp>
    </p:spTree>
    <p:extLst>
      <p:ext uri="{BB962C8B-B14F-4D97-AF65-F5344CB8AC3E}">
        <p14:creationId xmlns:p14="http://schemas.microsoft.com/office/powerpoint/2010/main" val="3487417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Short Message in Binary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9100" y="1600200"/>
            <a:ext cx="8229600" cy="762000"/>
          </a:xfrm>
        </p:spPr>
        <p:txBody>
          <a:bodyPr/>
          <a:lstStyle/>
          <a:p>
            <a:r>
              <a:rPr lang="en-US" dirty="0" smtClean="0"/>
              <a:t>What does the message say?</a:t>
            </a:r>
            <a:endParaRPr lang="en-US" dirty="0"/>
          </a:p>
        </p:txBody>
      </p:sp>
      <p:grpSp>
        <p:nvGrpSpPr>
          <p:cNvPr id="46" name="Group 45"/>
          <p:cNvGrpSpPr/>
          <p:nvPr/>
        </p:nvGrpSpPr>
        <p:grpSpPr>
          <a:xfrm>
            <a:off x="2590800" y="2667000"/>
            <a:ext cx="3886200" cy="2819400"/>
            <a:chOff x="2590800" y="2667000"/>
            <a:chExt cx="3886200" cy="2819400"/>
          </a:xfrm>
        </p:grpSpPr>
        <p:sp>
          <p:nvSpPr>
            <p:cNvPr id="4" name="Rectangle 3"/>
            <p:cNvSpPr/>
            <p:nvPr/>
          </p:nvSpPr>
          <p:spPr>
            <a:xfrm>
              <a:off x="2590800" y="2667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048000" y="26670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505200" y="2667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962400" y="26670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24400" y="2667537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181600" y="2667537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38800" y="2667537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96000" y="2667537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90800" y="32760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048000" y="32760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05200" y="32760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962400" y="32760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32766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181600" y="32766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638800" y="32766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90800" y="38856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048000" y="38856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05200" y="38856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62400" y="38856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724400" y="38862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181600" y="38862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638800" y="38862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96000" y="38862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2590800" y="44952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048000" y="44952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05200" y="44952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962400" y="44952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724400" y="44958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181600" y="44958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638800" y="44958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096000" y="4495800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90800" y="51048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048000" y="5104863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505200" y="51048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962400" y="5104863"/>
              <a:ext cx="3810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7244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1816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6388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6096000" y="5105400"/>
              <a:ext cx="3810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74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</TotalTime>
  <Words>326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Binary Bracelets</vt:lpstr>
      <vt:lpstr>Objectives</vt:lpstr>
      <vt:lpstr>Vocabulary</vt:lpstr>
      <vt:lpstr>Short Message in Binary Code</vt:lpstr>
      <vt:lpstr>Question??</vt:lpstr>
      <vt:lpstr>Computer Facts!</vt:lpstr>
      <vt:lpstr>Computer Facts!</vt:lpstr>
      <vt:lpstr>Computer Facts!</vt:lpstr>
      <vt:lpstr>Short Message in Binary Code</vt:lpstr>
      <vt:lpstr>Short Message in Binary Code</vt:lpstr>
      <vt:lpstr>Binary Bracelets</vt:lpstr>
      <vt:lpstr>Binary Assessment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Mills</dc:creator>
  <cp:lastModifiedBy>Michael Mills</cp:lastModifiedBy>
  <cp:revision>18</cp:revision>
  <dcterms:created xsi:type="dcterms:W3CDTF">2015-04-15T00:47:49Z</dcterms:created>
  <dcterms:modified xsi:type="dcterms:W3CDTF">2015-04-15T01:21:29Z</dcterms:modified>
</cp:coreProperties>
</file>